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4"/>
  </p:notesMasterIdLst>
  <p:handoutMasterIdLst>
    <p:handoutMasterId r:id="rId5"/>
  </p:handoutMasterIdLst>
  <p:sldIdLst>
    <p:sldId id="767" r:id="rId2"/>
    <p:sldId id="769" r:id="rId3"/>
  </p:sldIdLst>
  <p:sldSz cx="9144000" cy="6858000" type="screen4x3"/>
  <p:notesSz cx="6797675" cy="9926638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rutiger Next LT W1G" panose="020B0503040204020203" pitchFamily="34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800"/>
    <a:srgbClr val="0087B2"/>
    <a:srgbClr val="008993"/>
    <a:srgbClr val="009B77"/>
    <a:srgbClr val="4FB800"/>
    <a:srgbClr val="9C004B"/>
    <a:srgbClr val="BF002A"/>
    <a:srgbClr val="EC6200"/>
    <a:srgbClr val="ECBC00"/>
    <a:srgbClr val="AE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8241" autoAdjust="0"/>
  </p:normalViewPr>
  <p:slideViewPr>
    <p:cSldViewPr>
      <p:cViewPr varScale="1">
        <p:scale>
          <a:sx n="54" d="100"/>
          <a:sy n="54" d="100"/>
        </p:scale>
        <p:origin x="14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09.12.2024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5" tIns="45552" rIns="91105" bIns="4555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105" tIns="45552" rIns="91105" bIns="4555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105" tIns="45552" rIns="91105" bIns="45552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90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81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87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93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4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2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5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0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68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93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4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95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1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4A94-5A78-43D3-81C4-17065AA15AB9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8CC1-58D2-4239-A5DE-3617A011B5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3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B18B3AA-6702-D560-6C7D-2D0ECB66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45" y="3066125"/>
            <a:ext cx="4214528" cy="28082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17120BF-F0FA-3030-EF08-97D611AAC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27728"/>
            <a:ext cx="9144000" cy="1263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6AFF11-2DE6-2F29-0830-752B4AA1E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327" y="384352"/>
            <a:ext cx="2626568" cy="104130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62B23B8-0B98-2966-8F23-D3C92A7DC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034" y="593093"/>
            <a:ext cx="1126112" cy="56127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5ACD04E-CC70-2058-F646-728EF25C3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034" y="1898554"/>
            <a:ext cx="2369078" cy="23728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89ECCB9-8826-6BFE-7EF8-6A2180C5ED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491" y="1990440"/>
            <a:ext cx="4096753" cy="28081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49015A1-378F-FA73-3945-A46C54CF54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5490" y="2392444"/>
            <a:ext cx="6263129" cy="82919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F6BB751-E6F7-1CE6-4690-885CE93E74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90" y="3342825"/>
            <a:ext cx="3753853" cy="202001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56504178-D408-91CE-7509-6E698D50AA3D}"/>
              </a:ext>
            </a:extLst>
          </p:cNvPr>
          <p:cNvSpPr/>
          <p:nvPr/>
        </p:nvSpPr>
        <p:spPr>
          <a:xfrm>
            <a:off x="0" y="6339109"/>
            <a:ext cx="9144000" cy="388620"/>
          </a:xfrm>
          <a:prstGeom prst="rect">
            <a:avLst/>
          </a:prstGeom>
          <a:solidFill>
            <a:srgbClr val="866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4BA904C-4297-27A2-533C-39007434A214}"/>
              </a:ext>
            </a:extLst>
          </p:cNvPr>
          <p:cNvSpPr txBox="1"/>
          <p:nvPr/>
        </p:nvSpPr>
        <p:spPr>
          <a:xfrm>
            <a:off x="2" y="636343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Weitere Informationen: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go.ur.de/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schulpraxis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Next LT W1G" panose="020B0503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2CBB3C-B4AA-1E88-C4C7-06769C364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" r="1006" b="88744"/>
          <a:stretch/>
        </p:blipFill>
        <p:spPr>
          <a:xfrm>
            <a:off x="0" y="6461761"/>
            <a:ext cx="9144000" cy="3984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8F9B978-E1E8-794D-3866-2422E1F2A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1" r="4179"/>
          <a:stretch/>
        </p:blipFill>
        <p:spPr>
          <a:xfrm rot="5400000">
            <a:off x="1341120" y="-1341121"/>
            <a:ext cx="6461761" cy="91440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DCED13-F511-E0C2-E4C0-4F6BB3AB2207}"/>
              </a:ext>
            </a:extLst>
          </p:cNvPr>
          <p:cNvSpPr txBox="1"/>
          <p:nvPr/>
        </p:nvSpPr>
        <p:spPr>
          <a:xfrm>
            <a:off x="568235" y="543125"/>
            <a:ext cx="6315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826300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Informationsveranstaltungen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Was erwartet mich im Referendariat?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E8E4961-37E5-3DBB-3828-4B1610798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90" y="1982719"/>
            <a:ext cx="3139037" cy="144464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5B7EF3-B52D-6276-4A0D-7C212A788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490" y="3825764"/>
            <a:ext cx="3341663" cy="204547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51728DC-BB38-DA77-EA81-43D8D45EF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81" y="402675"/>
            <a:ext cx="2822816" cy="11191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165022-BDF7-ED32-17E8-26AF016C2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35" y="1961471"/>
            <a:ext cx="4271394" cy="29350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C423E3F-6AD4-4F5C-A3D5-65FFE4EE7F08}"/>
              </a:ext>
            </a:extLst>
          </p:cNvPr>
          <p:cNvSpPr txBox="1"/>
          <p:nvPr/>
        </p:nvSpPr>
        <p:spPr>
          <a:xfrm>
            <a:off x="568235" y="5285678"/>
            <a:ext cx="427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Informationsveranstaltungen für das Lehramt an Realschulen und an Gymnasien finden wieder im </a:t>
            </a:r>
            <a:r>
              <a:rPr kumimoji="0" lang="de-DE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SoSe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Next LT W1G" panose="020B0503040204020203" pitchFamily="34" charset="0"/>
                <a:ea typeface="+mn-ea"/>
                <a:cs typeface="+mn-cs"/>
              </a:rPr>
              <a:t> 2025 statt.</a:t>
            </a:r>
          </a:p>
        </p:txBody>
      </p:sp>
    </p:spTree>
    <p:extLst>
      <p:ext uri="{BB962C8B-B14F-4D97-AF65-F5344CB8AC3E}">
        <p14:creationId xmlns:p14="http://schemas.microsoft.com/office/powerpoint/2010/main" val="288526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Bildschirmpräsentation (4:3)</PresentationFormat>
  <Paragraphs>6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Calibri</vt:lpstr>
      <vt:lpstr>Frutiger Next LT W1G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cip</dc:creator>
  <cp:lastModifiedBy>Astrid Rank</cp:lastModifiedBy>
  <cp:revision>165</cp:revision>
  <cp:lastPrinted>2024-12-03T16:54:25Z</cp:lastPrinted>
  <dcterms:modified xsi:type="dcterms:W3CDTF">2024-12-09T10:18:21Z</dcterms:modified>
</cp:coreProperties>
</file>